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32399288" cy="35999738"/>
  <p:notesSz cx="6858000" cy="9144000"/>
  <p:defaultTextStyle>
    <a:defPPr>
      <a:defRPr lang="pt-BR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2" d="100"/>
          <a:sy n="22" d="100"/>
        </p:scale>
        <p:origin x="2460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865650560"/>
        <c:axId val="-865651104"/>
      </c:barChart>
      <c:catAx>
        <c:axId val="-865650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865651104"/>
        <c:crosses val="autoZero"/>
        <c:auto val="1"/>
        <c:lblAlgn val="ctr"/>
        <c:lblOffset val="100"/>
        <c:noMultiLvlLbl val="0"/>
      </c:catAx>
      <c:valAx>
        <c:axId val="-865651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865650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5891626"/>
            <a:ext cx="27539395" cy="1253324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18908198"/>
            <a:ext cx="24299466" cy="869160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EDA-6CA8-42AA-B23B-CC56F452E3A8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31C9-C2A3-4D9B-8563-5B48C3677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7327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EDA-6CA8-42AA-B23B-CC56F452E3A8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31C9-C2A3-4D9B-8563-5B48C3677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9969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1916653"/>
            <a:ext cx="6986096" cy="3050811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1916653"/>
            <a:ext cx="20553298" cy="3050811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EDA-6CA8-42AA-B23B-CC56F452E3A8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31C9-C2A3-4D9B-8563-5B48C3677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145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EDA-6CA8-42AA-B23B-CC56F452E3A8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31C9-C2A3-4D9B-8563-5B48C3677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222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8974945"/>
            <a:ext cx="27944386" cy="14974888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4091502"/>
            <a:ext cx="27944386" cy="7874940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EDA-6CA8-42AA-B23B-CC56F452E3A8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31C9-C2A3-4D9B-8563-5B48C3677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913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9583264"/>
            <a:ext cx="13769697" cy="2284150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9583264"/>
            <a:ext cx="13769697" cy="2284150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EDA-6CA8-42AA-B23B-CC56F452E3A8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31C9-C2A3-4D9B-8563-5B48C3677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827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1916661"/>
            <a:ext cx="27944386" cy="695828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8824938"/>
            <a:ext cx="13706415" cy="432496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3149904"/>
            <a:ext cx="13706415" cy="1934152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8824938"/>
            <a:ext cx="13773917" cy="432496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3149904"/>
            <a:ext cx="13773917" cy="1934152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EDA-6CA8-42AA-B23B-CC56F452E3A8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31C9-C2A3-4D9B-8563-5B48C3677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877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EDA-6CA8-42AA-B23B-CC56F452E3A8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31C9-C2A3-4D9B-8563-5B48C3677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057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EDA-6CA8-42AA-B23B-CC56F452E3A8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31C9-C2A3-4D9B-8563-5B48C3677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7812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99982"/>
            <a:ext cx="10449614" cy="839993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5183304"/>
            <a:ext cx="16402140" cy="25583147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0799922"/>
            <a:ext cx="10449614" cy="20008190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EDA-6CA8-42AA-B23B-CC56F452E3A8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31C9-C2A3-4D9B-8563-5B48C3677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9423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99982"/>
            <a:ext cx="10449614" cy="839993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5183304"/>
            <a:ext cx="16402140" cy="25583147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0799922"/>
            <a:ext cx="10449614" cy="20008190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EDA-6CA8-42AA-B23B-CC56F452E3A8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31C9-C2A3-4D9B-8563-5B48C3677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962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1916661"/>
            <a:ext cx="27944386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9583264"/>
            <a:ext cx="27944386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33366432"/>
            <a:ext cx="728984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2EEDA-6CA8-42AA-B23B-CC56F452E3A8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33366432"/>
            <a:ext cx="1093476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33366432"/>
            <a:ext cx="728984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331C9-C2A3-4D9B-8563-5B48C3677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0293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5117185" y="1170885"/>
            <a:ext cx="9855007" cy="4268542"/>
          </a:xfrm>
        </p:spPr>
        <p:txBody>
          <a:bodyPr>
            <a:noAutofit/>
          </a:bodyPr>
          <a:lstStyle/>
          <a:p>
            <a:r>
              <a:rPr lang="pt-BR" sz="13800" b="1" dirty="0" err="1" smtClean="0">
                <a:solidFill>
                  <a:srgbClr val="5D9CEB"/>
                </a:solidFill>
                <a:latin typeface="Mohave" pitchFamily="50" charset="0"/>
              </a:rPr>
              <a:t>Viii</a:t>
            </a:r>
            <a:r>
              <a:rPr lang="pt-BR" sz="13800" b="1" dirty="0" smtClean="0">
                <a:solidFill>
                  <a:srgbClr val="5D9CEB"/>
                </a:solidFill>
                <a:latin typeface="Mohave" pitchFamily="50" charset="0"/>
              </a:rPr>
              <a:t> </a:t>
            </a:r>
            <a:r>
              <a:rPr lang="pt-BR" sz="13800" b="1" dirty="0" err="1" smtClean="0">
                <a:solidFill>
                  <a:srgbClr val="5D9CEB"/>
                </a:solidFill>
                <a:latin typeface="Mohave" pitchFamily="50" charset="0"/>
              </a:rPr>
              <a:t>sempp</a:t>
            </a:r>
            <a:r>
              <a:rPr lang="pt-BR" sz="13800" b="1" dirty="0" smtClean="0">
                <a:solidFill>
                  <a:srgbClr val="5D9CEB"/>
                </a:solidFill>
                <a:latin typeface="Mohave" pitchFamily="50" charset="0"/>
              </a:rPr>
              <a:t> &amp; i </a:t>
            </a:r>
            <a:r>
              <a:rPr lang="pt-BR" sz="13800" b="1" dirty="0" err="1" smtClean="0">
                <a:solidFill>
                  <a:srgbClr val="5D9CEB"/>
                </a:solidFill>
                <a:latin typeface="Mohave" pitchFamily="50" charset="0"/>
              </a:rPr>
              <a:t>sintec</a:t>
            </a:r>
            <a:r>
              <a:rPr lang="pt-BR" sz="13800" b="1" dirty="0" smtClean="0">
                <a:solidFill>
                  <a:srgbClr val="5D9CEB"/>
                </a:solidFill>
                <a:latin typeface="Mohave" pitchFamily="50" charset="0"/>
              </a:rPr>
              <a:t/>
            </a:r>
            <a:br>
              <a:rPr lang="pt-BR" sz="13800" b="1" dirty="0" smtClean="0">
                <a:solidFill>
                  <a:srgbClr val="5D9CEB"/>
                </a:solidFill>
                <a:latin typeface="Mohave" pitchFamily="50" charset="0"/>
              </a:rPr>
            </a:br>
            <a:r>
              <a:rPr lang="pt-BR" sz="4800" dirty="0" smtClean="0">
                <a:solidFill>
                  <a:srgbClr val="49CFAE"/>
                </a:solidFill>
                <a:latin typeface="ADAM.CG PRO" pitchFamily="50" charset="0"/>
              </a:rPr>
              <a:t>26 a 28 de junho de 2017</a:t>
            </a:r>
            <a:endParaRPr lang="pt-BR" sz="6000" b="1" dirty="0">
              <a:solidFill>
                <a:srgbClr val="5D9CEB"/>
              </a:solidFill>
              <a:latin typeface="Mohave" pitchFamily="50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4972192" y="1115051"/>
            <a:ext cx="172202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8800" dirty="0" smtClean="0">
                <a:solidFill>
                  <a:srgbClr val="5D9CEB"/>
                </a:solidFill>
                <a:latin typeface="ADAM.CG PRO" pitchFamily="50" charset="0"/>
              </a:rPr>
              <a:t>título</a:t>
            </a:r>
          </a:p>
          <a:p>
            <a:pPr algn="just"/>
            <a:r>
              <a:rPr lang="pt-BR" sz="4800" dirty="0" smtClean="0">
                <a:solidFill>
                  <a:srgbClr val="49CFAE"/>
                </a:solidFill>
                <a:latin typeface="ADAM.CG PRO" pitchFamily="50" charset="0"/>
              </a:rPr>
              <a:t>Autor 1 (instituição)</a:t>
            </a:r>
          </a:p>
          <a:p>
            <a:pPr algn="just"/>
            <a:r>
              <a:rPr lang="pt-BR" sz="4800" dirty="0" smtClean="0">
                <a:solidFill>
                  <a:srgbClr val="49CFAE"/>
                </a:solidFill>
                <a:latin typeface="ADAM.CG PRO" pitchFamily="50" charset="0"/>
              </a:rPr>
              <a:t>Autor 2 (instituição)</a:t>
            </a:r>
          </a:p>
          <a:p>
            <a:pPr algn="just"/>
            <a:r>
              <a:rPr lang="pt-BR" sz="4800" dirty="0" smtClean="0">
                <a:solidFill>
                  <a:srgbClr val="49CFAE"/>
                </a:solidFill>
                <a:latin typeface="ADAM.CG PRO" pitchFamily="50" charset="0"/>
              </a:rPr>
              <a:t>Autor 3 (instituição)</a:t>
            </a:r>
          </a:p>
        </p:txBody>
      </p:sp>
      <p:cxnSp>
        <p:nvCxnSpPr>
          <p:cNvPr id="12" name="Conector reto 11"/>
          <p:cNvCxnSpPr/>
          <p:nvPr/>
        </p:nvCxnSpPr>
        <p:spPr>
          <a:xfrm flipV="1">
            <a:off x="0" y="526162"/>
            <a:ext cx="32399288" cy="111558"/>
          </a:xfrm>
          <a:prstGeom prst="line">
            <a:avLst/>
          </a:prstGeom>
          <a:ln w="28575">
            <a:solidFill>
              <a:srgbClr val="49CF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flipV="1">
            <a:off x="-1" y="5678092"/>
            <a:ext cx="32399288" cy="111558"/>
          </a:xfrm>
          <a:prstGeom prst="line">
            <a:avLst/>
          </a:prstGeom>
          <a:ln w="28575">
            <a:solidFill>
              <a:srgbClr val="49CF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17"/>
          <p:cNvSpPr/>
          <p:nvPr/>
        </p:nvSpPr>
        <p:spPr>
          <a:xfrm>
            <a:off x="488035" y="8080728"/>
            <a:ext cx="15257240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pt-BR" sz="5400" dirty="0" err="1">
                <a:latin typeface="Trebuchet MS" panose="020B0603020202020204" pitchFamily="34" charset="0"/>
              </a:rPr>
              <a:t>Lorem</a:t>
            </a:r>
            <a:r>
              <a:rPr lang="pt-BR" sz="5400" dirty="0">
                <a:latin typeface="Trebuchet MS" panose="020B0603020202020204" pitchFamily="34" charset="0"/>
              </a:rPr>
              <a:t> ipsum </a:t>
            </a:r>
            <a:r>
              <a:rPr lang="pt-BR" sz="5400" dirty="0" err="1">
                <a:latin typeface="Trebuchet MS" panose="020B0603020202020204" pitchFamily="34" charset="0"/>
              </a:rPr>
              <a:t>dolor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sit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amet</a:t>
            </a:r>
            <a:r>
              <a:rPr lang="pt-BR" sz="5400" dirty="0">
                <a:latin typeface="Trebuchet MS" panose="020B0603020202020204" pitchFamily="34" charset="0"/>
              </a:rPr>
              <a:t>, </a:t>
            </a:r>
            <a:r>
              <a:rPr lang="pt-BR" sz="5400" dirty="0" err="1">
                <a:latin typeface="Trebuchet MS" panose="020B0603020202020204" pitchFamily="34" charset="0"/>
              </a:rPr>
              <a:t>consectetur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adipiscing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elit</a:t>
            </a:r>
            <a:r>
              <a:rPr lang="pt-BR" sz="5400" dirty="0">
                <a:latin typeface="Trebuchet MS" panose="020B0603020202020204" pitchFamily="34" charset="0"/>
              </a:rPr>
              <a:t>, </a:t>
            </a:r>
            <a:r>
              <a:rPr lang="pt-BR" sz="5400" dirty="0" err="1">
                <a:latin typeface="Trebuchet MS" panose="020B0603020202020204" pitchFamily="34" charset="0"/>
              </a:rPr>
              <a:t>sed</a:t>
            </a:r>
            <a:r>
              <a:rPr lang="pt-BR" sz="5400" dirty="0">
                <a:latin typeface="Trebuchet MS" panose="020B0603020202020204" pitchFamily="34" charset="0"/>
              </a:rPr>
              <a:t> do </a:t>
            </a:r>
            <a:r>
              <a:rPr lang="pt-BR" sz="5400" dirty="0" err="1">
                <a:latin typeface="Trebuchet MS" panose="020B0603020202020204" pitchFamily="34" charset="0"/>
              </a:rPr>
              <a:t>eiusmod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tempor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incididunt</a:t>
            </a:r>
            <a:r>
              <a:rPr lang="pt-BR" sz="5400" dirty="0">
                <a:latin typeface="Trebuchet MS" panose="020B0603020202020204" pitchFamily="34" charset="0"/>
              </a:rPr>
              <a:t> ut labore et </a:t>
            </a:r>
            <a:r>
              <a:rPr lang="pt-BR" sz="5400" dirty="0" err="1">
                <a:latin typeface="Trebuchet MS" panose="020B0603020202020204" pitchFamily="34" charset="0"/>
              </a:rPr>
              <a:t>dolore</a:t>
            </a:r>
            <a:r>
              <a:rPr lang="pt-BR" sz="5400" dirty="0">
                <a:latin typeface="Trebuchet MS" panose="020B0603020202020204" pitchFamily="34" charset="0"/>
              </a:rPr>
              <a:t> magna </a:t>
            </a:r>
            <a:r>
              <a:rPr lang="pt-BR" sz="5400" dirty="0" err="1">
                <a:latin typeface="Trebuchet MS" panose="020B0603020202020204" pitchFamily="34" charset="0"/>
              </a:rPr>
              <a:t>aliqua</a:t>
            </a:r>
            <a:r>
              <a:rPr lang="pt-BR" sz="5400" dirty="0">
                <a:latin typeface="Trebuchet MS" panose="020B0603020202020204" pitchFamily="34" charset="0"/>
              </a:rPr>
              <a:t>. Ut </a:t>
            </a:r>
            <a:r>
              <a:rPr lang="pt-BR" sz="5400" dirty="0" err="1">
                <a:latin typeface="Trebuchet MS" panose="020B0603020202020204" pitchFamily="34" charset="0"/>
              </a:rPr>
              <a:t>enim</a:t>
            </a:r>
            <a:r>
              <a:rPr lang="pt-BR" sz="5400" dirty="0">
                <a:latin typeface="Trebuchet MS" panose="020B0603020202020204" pitchFamily="34" charset="0"/>
              </a:rPr>
              <a:t> ad </a:t>
            </a:r>
            <a:r>
              <a:rPr lang="pt-BR" sz="5400" dirty="0" err="1">
                <a:latin typeface="Trebuchet MS" panose="020B0603020202020204" pitchFamily="34" charset="0"/>
              </a:rPr>
              <a:t>minim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veniam</a:t>
            </a:r>
            <a:r>
              <a:rPr lang="pt-BR" sz="5400" dirty="0">
                <a:latin typeface="Trebuchet MS" panose="020B0603020202020204" pitchFamily="34" charset="0"/>
              </a:rPr>
              <a:t>, quis </a:t>
            </a:r>
            <a:r>
              <a:rPr lang="pt-BR" sz="5400" dirty="0" err="1">
                <a:latin typeface="Trebuchet MS" panose="020B0603020202020204" pitchFamily="34" charset="0"/>
              </a:rPr>
              <a:t>nostrud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exercitation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ullamco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laboris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nisi</a:t>
            </a:r>
            <a:r>
              <a:rPr lang="pt-BR" sz="5400" dirty="0">
                <a:latin typeface="Trebuchet MS" panose="020B0603020202020204" pitchFamily="34" charset="0"/>
              </a:rPr>
              <a:t> ut </a:t>
            </a:r>
            <a:r>
              <a:rPr lang="pt-BR" sz="5400" dirty="0" err="1">
                <a:latin typeface="Trebuchet MS" panose="020B0603020202020204" pitchFamily="34" charset="0"/>
              </a:rPr>
              <a:t>aliquip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ex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ea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commodo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consequat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  <a:r>
              <a:rPr lang="pt-BR" sz="5400" dirty="0" err="1">
                <a:latin typeface="Trebuchet MS" panose="020B0603020202020204" pitchFamily="34" charset="0"/>
              </a:rPr>
              <a:t>Duis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aute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irure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dolor</a:t>
            </a:r>
            <a:r>
              <a:rPr lang="pt-BR" sz="5400" dirty="0">
                <a:latin typeface="Trebuchet MS" panose="020B0603020202020204" pitchFamily="34" charset="0"/>
              </a:rPr>
              <a:t> in </a:t>
            </a:r>
            <a:r>
              <a:rPr lang="pt-BR" sz="5400" dirty="0" err="1">
                <a:latin typeface="Trebuchet MS" panose="020B0603020202020204" pitchFamily="34" charset="0"/>
              </a:rPr>
              <a:t>reprehenderit</a:t>
            </a:r>
            <a:r>
              <a:rPr lang="pt-BR" sz="5400" dirty="0">
                <a:latin typeface="Trebuchet MS" panose="020B0603020202020204" pitchFamily="34" charset="0"/>
              </a:rPr>
              <a:t> in </a:t>
            </a:r>
            <a:r>
              <a:rPr lang="pt-BR" sz="5400" dirty="0" err="1">
                <a:latin typeface="Trebuchet MS" panose="020B0603020202020204" pitchFamily="34" charset="0"/>
              </a:rPr>
              <a:t>voluptate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velit</a:t>
            </a:r>
            <a:r>
              <a:rPr lang="pt-BR" sz="5400" dirty="0">
                <a:latin typeface="Trebuchet MS" panose="020B0603020202020204" pitchFamily="34" charset="0"/>
              </a:rPr>
              <a:t> esse </a:t>
            </a:r>
            <a:r>
              <a:rPr lang="pt-BR" sz="5400" dirty="0" err="1">
                <a:latin typeface="Trebuchet MS" panose="020B0603020202020204" pitchFamily="34" charset="0"/>
              </a:rPr>
              <a:t>cillum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dolore</a:t>
            </a:r>
            <a:r>
              <a:rPr lang="pt-BR" sz="5400" dirty="0">
                <a:latin typeface="Trebuchet MS" panose="020B0603020202020204" pitchFamily="34" charset="0"/>
              </a:rPr>
              <a:t> eu </a:t>
            </a:r>
            <a:r>
              <a:rPr lang="pt-BR" sz="5400" dirty="0" err="1">
                <a:latin typeface="Trebuchet MS" panose="020B0603020202020204" pitchFamily="34" charset="0"/>
              </a:rPr>
              <a:t>fugiat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nulla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pariatur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  <a:r>
              <a:rPr lang="pt-BR" sz="5400" dirty="0" err="1">
                <a:latin typeface="Trebuchet MS" panose="020B0603020202020204" pitchFamily="34" charset="0"/>
              </a:rPr>
              <a:t>Excepteur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sint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occaecat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cupidatat</a:t>
            </a:r>
            <a:r>
              <a:rPr lang="pt-BR" sz="5400" dirty="0">
                <a:latin typeface="Trebuchet MS" panose="020B0603020202020204" pitchFamily="34" charset="0"/>
              </a:rPr>
              <a:t> non </a:t>
            </a:r>
            <a:r>
              <a:rPr lang="pt-BR" sz="5400" dirty="0" err="1">
                <a:latin typeface="Trebuchet MS" panose="020B0603020202020204" pitchFamily="34" charset="0"/>
              </a:rPr>
              <a:t>proident</a:t>
            </a:r>
            <a:r>
              <a:rPr lang="pt-BR" sz="5400" dirty="0">
                <a:latin typeface="Trebuchet MS" panose="020B0603020202020204" pitchFamily="34" charset="0"/>
              </a:rPr>
              <a:t>, sunt in culpa </a:t>
            </a:r>
            <a:r>
              <a:rPr lang="pt-BR" sz="5400" dirty="0" err="1">
                <a:latin typeface="Trebuchet MS" panose="020B0603020202020204" pitchFamily="34" charset="0"/>
              </a:rPr>
              <a:t>qui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officia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deserunt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mollit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anim</a:t>
            </a:r>
            <a:r>
              <a:rPr lang="pt-BR" sz="5400" dirty="0">
                <a:latin typeface="Trebuchet MS" panose="020B0603020202020204" pitchFamily="34" charset="0"/>
              </a:rPr>
              <a:t> id est </a:t>
            </a:r>
            <a:r>
              <a:rPr lang="pt-BR" sz="5400" dirty="0" err="1">
                <a:latin typeface="Trebuchet MS" panose="020B0603020202020204" pitchFamily="34" charset="0"/>
              </a:rPr>
              <a:t>laborum</a:t>
            </a:r>
            <a:r>
              <a:rPr lang="pt-BR" sz="5400" dirty="0" smtClean="0">
                <a:latin typeface="Trebuchet MS" panose="020B0603020202020204" pitchFamily="34" charset="0"/>
              </a:rPr>
              <a:t>.</a:t>
            </a:r>
            <a:endParaRPr lang="pt-BR" sz="5400" dirty="0">
              <a:latin typeface="Trebuchet MS" panose="020B0603020202020204" pitchFamily="34" charset="0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715299510"/>
              </p:ext>
            </p:extLst>
          </p:nvPr>
        </p:nvGraphicFramePr>
        <p:xfrm>
          <a:off x="17703742" y="20771752"/>
          <a:ext cx="12170791" cy="8469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6542" y="29057791"/>
            <a:ext cx="6961632" cy="463296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35" y="1586281"/>
            <a:ext cx="4629150" cy="3143250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20446542" y="34696496"/>
            <a:ext cx="6649863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800" dirty="0" smtClean="0">
                <a:solidFill>
                  <a:srgbClr val="49CFAE"/>
                </a:solidFill>
                <a:latin typeface="ADAM.CG PRO" pitchFamily="50" charset="0"/>
              </a:rPr>
              <a:t>Apoio (se houver):</a:t>
            </a:r>
            <a:endParaRPr lang="pt-BR" sz="4800" dirty="0" smtClean="0">
              <a:solidFill>
                <a:srgbClr val="49CFAE"/>
              </a:solidFill>
              <a:latin typeface="ADAM.CG PRO" pitchFamily="50" charset="0"/>
            </a:endParaRPr>
          </a:p>
          <a:p>
            <a:pPr algn="just"/>
            <a:endParaRPr lang="pt-BR" sz="6600" dirty="0">
              <a:solidFill>
                <a:srgbClr val="49CFAE"/>
              </a:solidFill>
              <a:latin typeface="ADAM.CG PRO" pitchFamily="50" charset="0"/>
            </a:endParaRPr>
          </a:p>
        </p:txBody>
      </p:sp>
      <p:sp>
        <p:nvSpPr>
          <p:cNvPr id="19" name="Título 1"/>
          <p:cNvSpPr txBox="1">
            <a:spLocks/>
          </p:cNvSpPr>
          <p:nvPr/>
        </p:nvSpPr>
        <p:spPr>
          <a:xfrm>
            <a:off x="488035" y="5797789"/>
            <a:ext cx="8002822" cy="2274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8800" b="1" dirty="0" smtClean="0">
                <a:solidFill>
                  <a:srgbClr val="5D9CEB"/>
                </a:solidFill>
                <a:latin typeface="Mohave" pitchFamily="50" charset="0"/>
              </a:rPr>
              <a:t>INTRODUÇÃO</a:t>
            </a:r>
            <a:endParaRPr lang="pt-BR" sz="11500" b="1" dirty="0">
              <a:solidFill>
                <a:srgbClr val="5D9CEB"/>
              </a:solidFill>
              <a:latin typeface="Mohave" pitchFamily="50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488035" y="19626036"/>
            <a:ext cx="152572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pt-BR" sz="5400" dirty="0" err="1">
                <a:latin typeface="Trebuchet MS" panose="020B0603020202020204" pitchFamily="34" charset="0"/>
              </a:rPr>
              <a:t>Lorem</a:t>
            </a:r>
            <a:r>
              <a:rPr lang="pt-BR" sz="5400" dirty="0">
                <a:latin typeface="Trebuchet MS" panose="020B0603020202020204" pitchFamily="34" charset="0"/>
              </a:rPr>
              <a:t> ipsum </a:t>
            </a:r>
            <a:r>
              <a:rPr lang="pt-BR" sz="5400" dirty="0" err="1">
                <a:latin typeface="Trebuchet MS" panose="020B0603020202020204" pitchFamily="34" charset="0"/>
              </a:rPr>
              <a:t>dolor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sit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amet</a:t>
            </a:r>
            <a:r>
              <a:rPr lang="pt-BR" sz="5400" dirty="0">
                <a:latin typeface="Trebuchet MS" panose="020B0603020202020204" pitchFamily="34" charset="0"/>
              </a:rPr>
              <a:t>, </a:t>
            </a:r>
            <a:r>
              <a:rPr lang="pt-BR" sz="5400" dirty="0" err="1">
                <a:latin typeface="Trebuchet MS" panose="020B0603020202020204" pitchFamily="34" charset="0"/>
              </a:rPr>
              <a:t>consectetur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adipiscing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elit</a:t>
            </a:r>
            <a:r>
              <a:rPr lang="pt-BR" sz="5400" dirty="0">
                <a:latin typeface="Trebuchet MS" panose="020B0603020202020204" pitchFamily="34" charset="0"/>
              </a:rPr>
              <a:t>, </a:t>
            </a:r>
            <a:r>
              <a:rPr lang="pt-BR" sz="5400" dirty="0" err="1">
                <a:latin typeface="Trebuchet MS" panose="020B0603020202020204" pitchFamily="34" charset="0"/>
              </a:rPr>
              <a:t>sed</a:t>
            </a:r>
            <a:r>
              <a:rPr lang="pt-BR" sz="5400" dirty="0">
                <a:latin typeface="Trebuchet MS" panose="020B0603020202020204" pitchFamily="34" charset="0"/>
              </a:rPr>
              <a:t> do </a:t>
            </a:r>
            <a:r>
              <a:rPr lang="pt-BR" sz="5400" dirty="0" err="1">
                <a:latin typeface="Trebuchet MS" panose="020B0603020202020204" pitchFamily="34" charset="0"/>
              </a:rPr>
              <a:t>eiusmod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tempor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incididunt</a:t>
            </a:r>
            <a:r>
              <a:rPr lang="pt-BR" sz="5400" dirty="0">
                <a:latin typeface="Trebuchet MS" panose="020B0603020202020204" pitchFamily="34" charset="0"/>
              </a:rPr>
              <a:t> ut labore et </a:t>
            </a:r>
            <a:r>
              <a:rPr lang="pt-BR" sz="5400" dirty="0" err="1">
                <a:latin typeface="Trebuchet MS" panose="020B0603020202020204" pitchFamily="34" charset="0"/>
              </a:rPr>
              <a:t>dolore</a:t>
            </a:r>
            <a:r>
              <a:rPr lang="pt-BR" sz="5400" dirty="0">
                <a:latin typeface="Trebuchet MS" panose="020B0603020202020204" pitchFamily="34" charset="0"/>
              </a:rPr>
              <a:t> magna </a:t>
            </a:r>
            <a:r>
              <a:rPr lang="pt-BR" sz="5400" dirty="0" err="1">
                <a:latin typeface="Trebuchet MS" panose="020B0603020202020204" pitchFamily="34" charset="0"/>
              </a:rPr>
              <a:t>aliqua</a:t>
            </a:r>
            <a:r>
              <a:rPr lang="pt-BR" sz="5400" dirty="0">
                <a:latin typeface="Trebuchet MS" panose="020B0603020202020204" pitchFamily="34" charset="0"/>
              </a:rPr>
              <a:t>. Ut </a:t>
            </a:r>
            <a:r>
              <a:rPr lang="pt-BR" sz="5400" dirty="0" err="1">
                <a:latin typeface="Trebuchet MS" panose="020B0603020202020204" pitchFamily="34" charset="0"/>
              </a:rPr>
              <a:t>enim</a:t>
            </a:r>
            <a:r>
              <a:rPr lang="pt-BR" sz="5400" dirty="0">
                <a:latin typeface="Trebuchet MS" panose="020B0603020202020204" pitchFamily="34" charset="0"/>
              </a:rPr>
              <a:t> ad </a:t>
            </a:r>
            <a:r>
              <a:rPr lang="pt-BR" sz="5400" dirty="0" err="1">
                <a:latin typeface="Trebuchet MS" panose="020B0603020202020204" pitchFamily="34" charset="0"/>
              </a:rPr>
              <a:t>minim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veniam</a:t>
            </a:r>
            <a:r>
              <a:rPr lang="pt-BR" sz="5400" dirty="0">
                <a:latin typeface="Trebuchet MS" panose="020B0603020202020204" pitchFamily="34" charset="0"/>
              </a:rPr>
              <a:t>, quis </a:t>
            </a:r>
            <a:r>
              <a:rPr lang="pt-BR" sz="5400" dirty="0" err="1">
                <a:latin typeface="Trebuchet MS" panose="020B0603020202020204" pitchFamily="34" charset="0"/>
              </a:rPr>
              <a:t>nostrud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exercitation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ullamco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laboris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nisi</a:t>
            </a:r>
            <a:r>
              <a:rPr lang="pt-BR" sz="5400" dirty="0">
                <a:latin typeface="Trebuchet MS" panose="020B0603020202020204" pitchFamily="34" charset="0"/>
              </a:rPr>
              <a:t> ut </a:t>
            </a:r>
            <a:r>
              <a:rPr lang="pt-BR" sz="5400" dirty="0" err="1">
                <a:latin typeface="Trebuchet MS" panose="020B0603020202020204" pitchFamily="34" charset="0"/>
              </a:rPr>
              <a:t>aliquip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ex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ea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commodo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consequat</a:t>
            </a:r>
            <a:r>
              <a:rPr lang="pt-BR" sz="5400" dirty="0" smtClean="0">
                <a:latin typeface="Trebuchet MS" panose="020B0603020202020204" pitchFamily="34" charset="0"/>
              </a:rPr>
              <a:t>.</a:t>
            </a:r>
            <a:endParaRPr lang="pt-BR" sz="5400" dirty="0">
              <a:latin typeface="Trebuchet MS" panose="020B0603020202020204" pitchFamily="34" charset="0"/>
            </a:endParaRPr>
          </a:p>
        </p:txBody>
      </p:sp>
      <p:sp>
        <p:nvSpPr>
          <p:cNvPr id="21" name="Título 1"/>
          <p:cNvSpPr txBox="1">
            <a:spLocks/>
          </p:cNvSpPr>
          <p:nvPr/>
        </p:nvSpPr>
        <p:spPr>
          <a:xfrm>
            <a:off x="488035" y="17343097"/>
            <a:ext cx="11399166" cy="2274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8800" b="1" dirty="0" smtClean="0">
                <a:solidFill>
                  <a:srgbClr val="5D9CEB"/>
                </a:solidFill>
                <a:latin typeface="Mohave" pitchFamily="50" charset="0"/>
              </a:rPr>
              <a:t>objetivo</a:t>
            </a:r>
            <a:endParaRPr lang="pt-BR" sz="11500" b="1" dirty="0">
              <a:solidFill>
                <a:srgbClr val="5D9CEB"/>
              </a:solidFill>
              <a:latin typeface="Mohave" pitchFamily="50" charset="0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3586" y="25181680"/>
            <a:ext cx="11399166" cy="2274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8800" b="1" dirty="0" smtClean="0">
                <a:solidFill>
                  <a:srgbClr val="5D9CEB"/>
                </a:solidFill>
                <a:latin typeface="Mohave" pitchFamily="50" charset="0"/>
              </a:rPr>
              <a:t>metodologia</a:t>
            </a:r>
            <a:endParaRPr lang="pt-BR" sz="11500" b="1" dirty="0">
              <a:solidFill>
                <a:srgbClr val="5D9CEB"/>
              </a:solidFill>
              <a:latin typeface="Mohave" pitchFamily="50" charset="0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653586" y="27933811"/>
            <a:ext cx="152572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pt-BR" sz="5400" dirty="0" err="1" smtClean="0">
                <a:latin typeface="Trebuchet MS" panose="020B0603020202020204" pitchFamily="34" charset="0"/>
              </a:rPr>
              <a:t>Duis</a:t>
            </a:r>
            <a:r>
              <a:rPr lang="pt-BR" sz="5400" dirty="0" smtClean="0">
                <a:latin typeface="Trebuchet MS" panose="020B0603020202020204" pitchFamily="34" charset="0"/>
              </a:rPr>
              <a:t> </a:t>
            </a:r>
            <a:r>
              <a:rPr lang="pt-BR" sz="5400" dirty="0" err="1" smtClean="0">
                <a:latin typeface="Trebuchet MS" panose="020B0603020202020204" pitchFamily="34" charset="0"/>
              </a:rPr>
              <a:t>aute</a:t>
            </a:r>
            <a:r>
              <a:rPr lang="pt-BR" sz="5400" dirty="0" smtClean="0">
                <a:latin typeface="Trebuchet MS" panose="020B0603020202020204" pitchFamily="34" charset="0"/>
              </a:rPr>
              <a:t> </a:t>
            </a:r>
            <a:r>
              <a:rPr lang="pt-BR" sz="5400" dirty="0" err="1" smtClean="0">
                <a:latin typeface="Trebuchet MS" panose="020B0603020202020204" pitchFamily="34" charset="0"/>
              </a:rPr>
              <a:t>irure</a:t>
            </a:r>
            <a:r>
              <a:rPr lang="pt-BR" sz="5400" dirty="0" smtClean="0">
                <a:latin typeface="Trebuchet MS" panose="020B0603020202020204" pitchFamily="34" charset="0"/>
              </a:rPr>
              <a:t> </a:t>
            </a:r>
            <a:r>
              <a:rPr lang="pt-BR" sz="5400" dirty="0" err="1" smtClean="0">
                <a:latin typeface="Trebuchet MS" panose="020B0603020202020204" pitchFamily="34" charset="0"/>
              </a:rPr>
              <a:t>dolor</a:t>
            </a:r>
            <a:r>
              <a:rPr lang="pt-BR" sz="5400" dirty="0" smtClean="0">
                <a:latin typeface="Trebuchet MS" panose="020B0603020202020204" pitchFamily="34" charset="0"/>
              </a:rPr>
              <a:t> in </a:t>
            </a:r>
            <a:r>
              <a:rPr lang="pt-BR" sz="5400" dirty="0" err="1" smtClean="0">
                <a:latin typeface="Trebuchet MS" panose="020B0603020202020204" pitchFamily="34" charset="0"/>
              </a:rPr>
              <a:t>reprehenderit</a:t>
            </a:r>
            <a:r>
              <a:rPr lang="pt-BR" sz="5400" dirty="0" smtClean="0">
                <a:latin typeface="Trebuchet MS" panose="020B0603020202020204" pitchFamily="34" charset="0"/>
              </a:rPr>
              <a:t> in </a:t>
            </a:r>
            <a:r>
              <a:rPr lang="pt-BR" sz="5400" dirty="0" err="1" smtClean="0">
                <a:latin typeface="Trebuchet MS" panose="020B0603020202020204" pitchFamily="34" charset="0"/>
              </a:rPr>
              <a:t>voluptate</a:t>
            </a:r>
            <a:r>
              <a:rPr lang="pt-BR" sz="5400" dirty="0" smtClean="0">
                <a:latin typeface="Trebuchet MS" panose="020B0603020202020204" pitchFamily="34" charset="0"/>
              </a:rPr>
              <a:t> </a:t>
            </a:r>
            <a:r>
              <a:rPr lang="pt-BR" sz="5400" dirty="0" err="1" smtClean="0">
                <a:latin typeface="Trebuchet MS" panose="020B0603020202020204" pitchFamily="34" charset="0"/>
              </a:rPr>
              <a:t>velit</a:t>
            </a:r>
            <a:r>
              <a:rPr lang="pt-BR" sz="5400" dirty="0" smtClean="0">
                <a:latin typeface="Trebuchet MS" panose="020B0603020202020204" pitchFamily="34" charset="0"/>
              </a:rPr>
              <a:t> esse </a:t>
            </a:r>
            <a:r>
              <a:rPr lang="pt-BR" sz="5400" dirty="0" err="1" smtClean="0">
                <a:latin typeface="Trebuchet MS" panose="020B0603020202020204" pitchFamily="34" charset="0"/>
              </a:rPr>
              <a:t>cillum</a:t>
            </a:r>
            <a:r>
              <a:rPr lang="pt-BR" sz="5400" dirty="0" smtClean="0">
                <a:latin typeface="Trebuchet MS" panose="020B0603020202020204" pitchFamily="34" charset="0"/>
              </a:rPr>
              <a:t> </a:t>
            </a:r>
            <a:r>
              <a:rPr lang="pt-BR" sz="5400" dirty="0" err="1" smtClean="0">
                <a:latin typeface="Trebuchet MS" panose="020B0603020202020204" pitchFamily="34" charset="0"/>
              </a:rPr>
              <a:t>dolore</a:t>
            </a:r>
            <a:r>
              <a:rPr lang="pt-BR" sz="5400" dirty="0" smtClean="0">
                <a:latin typeface="Trebuchet MS" panose="020B0603020202020204" pitchFamily="34" charset="0"/>
              </a:rPr>
              <a:t> eu </a:t>
            </a:r>
            <a:r>
              <a:rPr lang="pt-BR" sz="5400" dirty="0" err="1" smtClean="0">
                <a:latin typeface="Trebuchet MS" panose="020B0603020202020204" pitchFamily="34" charset="0"/>
              </a:rPr>
              <a:t>fugiat</a:t>
            </a:r>
            <a:r>
              <a:rPr lang="pt-BR" sz="5400" dirty="0" smtClean="0">
                <a:latin typeface="Trebuchet MS" panose="020B0603020202020204" pitchFamily="34" charset="0"/>
              </a:rPr>
              <a:t> </a:t>
            </a:r>
            <a:r>
              <a:rPr lang="pt-BR" sz="5400" dirty="0" err="1" smtClean="0">
                <a:latin typeface="Trebuchet MS" panose="020B0603020202020204" pitchFamily="34" charset="0"/>
              </a:rPr>
              <a:t>nulla</a:t>
            </a:r>
            <a:r>
              <a:rPr lang="pt-BR" sz="5400" dirty="0" smtClean="0">
                <a:latin typeface="Trebuchet MS" panose="020B0603020202020204" pitchFamily="34" charset="0"/>
              </a:rPr>
              <a:t> </a:t>
            </a:r>
            <a:r>
              <a:rPr lang="pt-BR" sz="5400" dirty="0" err="1" smtClean="0">
                <a:latin typeface="Trebuchet MS" panose="020B0603020202020204" pitchFamily="34" charset="0"/>
              </a:rPr>
              <a:t>pariatur</a:t>
            </a:r>
            <a:r>
              <a:rPr lang="pt-BR" sz="5400" dirty="0" smtClean="0">
                <a:latin typeface="Trebuchet MS" panose="020B0603020202020204" pitchFamily="34" charset="0"/>
              </a:rPr>
              <a:t>. </a:t>
            </a:r>
            <a:r>
              <a:rPr lang="pt-BR" sz="5400" dirty="0" err="1" smtClean="0">
                <a:latin typeface="Trebuchet MS" panose="020B0603020202020204" pitchFamily="34" charset="0"/>
              </a:rPr>
              <a:t>Excepteur</a:t>
            </a:r>
            <a:r>
              <a:rPr lang="pt-BR" sz="5400" dirty="0" smtClean="0">
                <a:latin typeface="Trebuchet MS" panose="020B0603020202020204" pitchFamily="34" charset="0"/>
              </a:rPr>
              <a:t> </a:t>
            </a:r>
            <a:r>
              <a:rPr lang="pt-BR" sz="5400" dirty="0" err="1" smtClean="0">
                <a:latin typeface="Trebuchet MS" panose="020B0603020202020204" pitchFamily="34" charset="0"/>
              </a:rPr>
              <a:t>sint</a:t>
            </a:r>
            <a:r>
              <a:rPr lang="pt-BR" sz="5400" dirty="0" smtClean="0">
                <a:latin typeface="Trebuchet MS" panose="020B0603020202020204" pitchFamily="34" charset="0"/>
              </a:rPr>
              <a:t> </a:t>
            </a:r>
            <a:r>
              <a:rPr lang="pt-BR" sz="5400" dirty="0" err="1" smtClean="0">
                <a:latin typeface="Trebuchet MS" panose="020B0603020202020204" pitchFamily="34" charset="0"/>
              </a:rPr>
              <a:t>occaecat</a:t>
            </a:r>
            <a:r>
              <a:rPr lang="pt-BR" sz="5400" dirty="0" smtClean="0">
                <a:latin typeface="Trebuchet MS" panose="020B0603020202020204" pitchFamily="34" charset="0"/>
              </a:rPr>
              <a:t> </a:t>
            </a:r>
            <a:r>
              <a:rPr lang="pt-BR" sz="5400" dirty="0" err="1" smtClean="0">
                <a:latin typeface="Trebuchet MS" panose="020B0603020202020204" pitchFamily="34" charset="0"/>
              </a:rPr>
              <a:t>cupidatat</a:t>
            </a:r>
            <a:r>
              <a:rPr lang="pt-BR" sz="5400" dirty="0" smtClean="0">
                <a:latin typeface="Trebuchet MS" panose="020B0603020202020204" pitchFamily="34" charset="0"/>
              </a:rPr>
              <a:t> non </a:t>
            </a:r>
            <a:r>
              <a:rPr lang="pt-BR" sz="5400" dirty="0" err="1" smtClean="0">
                <a:latin typeface="Trebuchet MS" panose="020B0603020202020204" pitchFamily="34" charset="0"/>
              </a:rPr>
              <a:t>proident</a:t>
            </a:r>
            <a:r>
              <a:rPr lang="pt-BR" sz="5400" dirty="0" smtClean="0">
                <a:latin typeface="Trebuchet MS" panose="020B0603020202020204" pitchFamily="34" charset="0"/>
              </a:rPr>
              <a:t>, sunt in culpa </a:t>
            </a:r>
            <a:r>
              <a:rPr lang="pt-BR" sz="5400" dirty="0" err="1" smtClean="0">
                <a:latin typeface="Trebuchet MS" panose="020B0603020202020204" pitchFamily="34" charset="0"/>
              </a:rPr>
              <a:t>qui</a:t>
            </a:r>
            <a:r>
              <a:rPr lang="pt-BR" sz="5400" dirty="0" smtClean="0">
                <a:latin typeface="Trebuchet MS" panose="020B0603020202020204" pitchFamily="34" charset="0"/>
              </a:rPr>
              <a:t> </a:t>
            </a:r>
            <a:r>
              <a:rPr lang="pt-BR" sz="5400" dirty="0" err="1" smtClean="0">
                <a:latin typeface="Trebuchet MS" panose="020B0603020202020204" pitchFamily="34" charset="0"/>
              </a:rPr>
              <a:t>officia</a:t>
            </a:r>
            <a:r>
              <a:rPr lang="pt-BR" sz="5400" dirty="0" smtClean="0">
                <a:latin typeface="Trebuchet MS" panose="020B0603020202020204" pitchFamily="34" charset="0"/>
              </a:rPr>
              <a:t> </a:t>
            </a:r>
            <a:r>
              <a:rPr lang="pt-BR" sz="5400" dirty="0" err="1" smtClean="0">
                <a:latin typeface="Trebuchet MS" panose="020B0603020202020204" pitchFamily="34" charset="0"/>
              </a:rPr>
              <a:t>deserunt</a:t>
            </a:r>
            <a:r>
              <a:rPr lang="pt-BR" sz="5400" dirty="0" smtClean="0">
                <a:latin typeface="Trebuchet MS" panose="020B0603020202020204" pitchFamily="34" charset="0"/>
              </a:rPr>
              <a:t> </a:t>
            </a:r>
            <a:r>
              <a:rPr lang="pt-BR" sz="5400" dirty="0" err="1" smtClean="0">
                <a:latin typeface="Trebuchet MS" panose="020B0603020202020204" pitchFamily="34" charset="0"/>
              </a:rPr>
              <a:t>mollit</a:t>
            </a:r>
            <a:r>
              <a:rPr lang="pt-BR" sz="5400" dirty="0" smtClean="0">
                <a:latin typeface="Trebuchet MS" panose="020B0603020202020204" pitchFamily="34" charset="0"/>
              </a:rPr>
              <a:t> </a:t>
            </a:r>
            <a:r>
              <a:rPr lang="pt-BR" sz="5400" dirty="0" err="1" smtClean="0">
                <a:latin typeface="Trebuchet MS" panose="020B0603020202020204" pitchFamily="34" charset="0"/>
              </a:rPr>
              <a:t>anim</a:t>
            </a:r>
            <a:r>
              <a:rPr lang="pt-BR" sz="5400" dirty="0" smtClean="0">
                <a:latin typeface="Trebuchet MS" panose="020B0603020202020204" pitchFamily="34" charset="0"/>
              </a:rPr>
              <a:t> id est </a:t>
            </a:r>
            <a:r>
              <a:rPr lang="pt-BR" sz="5400" dirty="0" err="1" smtClean="0">
                <a:latin typeface="Trebuchet MS" panose="020B0603020202020204" pitchFamily="34" charset="0"/>
              </a:rPr>
              <a:t>laborum</a:t>
            </a:r>
            <a:r>
              <a:rPr lang="pt-BR" sz="5400" dirty="0" smtClean="0">
                <a:latin typeface="Trebuchet MS" panose="020B0603020202020204" pitchFamily="34" charset="0"/>
              </a:rPr>
              <a:t>.</a:t>
            </a:r>
            <a:endParaRPr lang="pt-BR" sz="5400" dirty="0">
              <a:latin typeface="Trebuchet MS" panose="020B0603020202020204" pitchFamily="34" charset="0"/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16575867" y="8108300"/>
            <a:ext cx="152572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pt-BR" sz="5400" dirty="0" err="1">
                <a:latin typeface="Trebuchet MS" panose="020B0603020202020204" pitchFamily="34" charset="0"/>
              </a:rPr>
              <a:t>Lorem</a:t>
            </a:r>
            <a:r>
              <a:rPr lang="pt-BR" sz="5400" dirty="0">
                <a:latin typeface="Trebuchet MS" panose="020B0603020202020204" pitchFamily="34" charset="0"/>
              </a:rPr>
              <a:t> ipsum </a:t>
            </a:r>
            <a:r>
              <a:rPr lang="pt-BR" sz="5400" dirty="0" err="1">
                <a:latin typeface="Trebuchet MS" panose="020B0603020202020204" pitchFamily="34" charset="0"/>
              </a:rPr>
              <a:t>dolor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sit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amet</a:t>
            </a:r>
            <a:r>
              <a:rPr lang="pt-BR" sz="5400" dirty="0">
                <a:latin typeface="Trebuchet MS" panose="020B0603020202020204" pitchFamily="34" charset="0"/>
              </a:rPr>
              <a:t>, </a:t>
            </a:r>
            <a:r>
              <a:rPr lang="pt-BR" sz="5400" dirty="0" err="1">
                <a:latin typeface="Trebuchet MS" panose="020B0603020202020204" pitchFamily="34" charset="0"/>
              </a:rPr>
              <a:t>consectetur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adipiscing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elit</a:t>
            </a:r>
            <a:r>
              <a:rPr lang="pt-BR" sz="5400" dirty="0">
                <a:latin typeface="Trebuchet MS" panose="020B0603020202020204" pitchFamily="34" charset="0"/>
              </a:rPr>
              <a:t>, </a:t>
            </a:r>
            <a:r>
              <a:rPr lang="pt-BR" sz="5400" dirty="0" err="1">
                <a:latin typeface="Trebuchet MS" panose="020B0603020202020204" pitchFamily="34" charset="0"/>
              </a:rPr>
              <a:t>sed</a:t>
            </a:r>
            <a:r>
              <a:rPr lang="pt-BR" sz="5400" dirty="0">
                <a:latin typeface="Trebuchet MS" panose="020B0603020202020204" pitchFamily="34" charset="0"/>
              </a:rPr>
              <a:t> do </a:t>
            </a:r>
            <a:r>
              <a:rPr lang="pt-BR" sz="5400" dirty="0" err="1">
                <a:latin typeface="Trebuchet MS" panose="020B0603020202020204" pitchFamily="34" charset="0"/>
              </a:rPr>
              <a:t>eiusmod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tempor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incididunt</a:t>
            </a:r>
            <a:r>
              <a:rPr lang="pt-BR" sz="5400" dirty="0">
                <a:latin typeface="Trebuchet MS" panose="020B0603020202020204" pitchFamily="34" charset="0"/>
              </a:rPr>
              <a:t> ut labore et </a:t>
            </a:r>
            <a:r>
              <a:rPr lang="pt-BR" sz="5400" dirty="0" err="1">
                <a:latin typeface="Trebuchet MS" panose="020B0603020202020204" pitchFamily="34" charset="0"/>
              </a:rPr>
              <a:t>dolore</a:t>
            </a:r>
            <a:r>
              <a:rPr lang="pt-BR" sz="5400" dirty="0">
                <a:latin typeface="Trebuchet MS" panose="020B0603020202020204" pitchFamily="34" charset="0"/>
              </a:rPr>
              <a:t> magna </a:t>
            </a:r>
            <a:r>
              <a:rPr lang="pt-BR" sz="5400" dirty="0" err="1">
                <a:latin typeface="Trebuchet MS" panose="020B0603020202020204" pitchFamily="34" charset="0"/>
              </a:rPr>
              <a:t>aliqua</a:t>
            </a:r>
            <a:r>
              <a:rPr lang="pt-BR" sz="5400" dirty="0">
                <a:latin typeface="Trebuchet MS" panose="020B0603020202020204" pitchFamily="34" charset="0"/>
              </a:rPr>
              <a:t>. Ut </a:t>
            </a:r>
            <a:r>
              <a:rPr lang="pt-BR" sz="5400" dirty="0" err="1">
                <a:latin typeface="Trebuchet MS" panose="020B0603020202020204" pitchFamily="34" charset="0"/>
              </a:rPr>
              <a:t>enim</a:t>
            </a:r>
            <a:r>
              <a:rPr lang="pt-BR" sz="5400" dirty="0">
                <a:latin typeface="Trebuchet MS" panose="020B0603020202020204" pitchFamily="34" charset="0"/>
              </a:rPr>
              <a:t> ad </a:t>
            </a:r>
            <a:r>
              <a:rPr lang="pt-BR" sz="5400" dirty="0" err="1">
                <a:latin typeface="Trebuchet MS" panose="020B0603020202020204" pitchFamily="34" charset="0"/>
              </a:rPr>
              <a:t>minim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veniam</a:t>
            </a:r>
            <a:r>
              <a:rPr lang="pt-BR" sz="5400" dirty="0">
                <a:latin typeface="Trebuchet MS" panose="020B0603020202020204" pitchFamily="34" charset="0"/>
              </a:rPr>
              <a:t>, quis </a:t>
            </a:r>
            <a:r>
              <a:rPr lang="pt-BR" sz="5400" dirty="0" err="1">
                <a:latin typeface="Trebuchet MS" panose="020B0603020202020204" pitchFamily="34" charset="0"/>
              </a:rPr>
              <a:t>nostrud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exercitation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ullamco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laboris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nisi</a:t>
            </a:r>
            <a:r>
              <a:rPr lang="pt-BR" sz="5400" dirty="0">
                <a:latin typeface="Trebuchet MS" panose="020B0603020202020204" pitchFamily="34" charset="0"/>
              </a:rPr>
              <a:t> ut </a:t>
            </a:r>
            <a:r>
              <a:rPr lang="pt-BR" sz="5400" dirty="0" err="1">
                <a:latin typeface="Trebuchet MS" panose="020B0603020202020204" pitchFamily="34" charset="0"/>
              </a:rPr>
              <a:t>aliquip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ex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ea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commodo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consequat</a:t>
            </a:r>
            <a:r>
              <a:rPr lang="pt-BR" sz="5400" dirty="0">
                <a:latin typeface="Trebuchet MS" panose="020B0603020202020204" pitchFamily="34" charset="0"/>
              </a:rPr>
              <a:t>. </a:t>
            </a:r>
          </a:p>
        </p:txBody>
      </p:sp>
      <p:sp>
        <p:nvSpPr>
          <p:cNvPr id="25" name="Título 1"/>
          <p:cNvSpPr txBox="1">
            <a:spLocks/>
          </p:cNvSpPr>
          <p:nvPr/>
        </p:nvSpPr>
        <p:spPr>
          <a:xfrm>
            <a:off x="16575867" y="5825361"/>
            <a:ext cx="8002822" cy="2274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8800" b="1" dirty="0" smtClean="0">
                <a:solidFill>
                  <a:srgbClr val="5D9CEB"/>
                </a:solidFill>
                <a:latin typeface="Mohave" pitchFamily="50" charset="0"/>
              </a:rPr>
              <a:t>resultados</a:t>
            </a:r>
            <a:endParaRPr lang="pt-BR" sz="11500" b="1" dirty="0">
              <a:solidFill>
                <a:srgbClr val="5D9CEB"/>
              </a:solidFill>
              <a:latin typeface="Mohave" pitchFamily="50" charset="0"/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6575867" y="15552359"/>
            <a:ext cx="152572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pt-BR" sz="5400" dirty="0" err="1">
                <a:latin typeface="Trebuchet MS" panose="020B0603020202020204" pitchFamily="34" charset="0"/>
              </a:rPr>
              <a:t>Lorem</a:t>
            </a:r>
            <a:r>
              <a:rPr lang="pt-BR" sz="5400" dirty="0">
                <a:latin typeface="Trebuchet MS" panose="020B0603020202020204" pitchFamily="34" charset="0"/>
              </a:rPr>
              <a:t> ipsum </a:t>
            </a:r>
            <a:r>
              <a:rPr lang="pt-BR" sz="5400" dirty="0" err="1">
                <a:latin typeface="Trebuchet MS" panose="020B0603020202020204" pitchFamily="34" charset="0"/>
              </a:rPr>
              <a:t>dolor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sit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amet</a:t>
            </a:r>
            <a:r>
              <a:rPr lang="pt-BR" sz="5400" dirty="0">
                <a:latin typeface="Trebuchet MS" panose="020B0603020202020204" pitchFamily="34" charset="0"/>
              </a:rPr>
              <a:t>, </a:t>
            </a:r>
            <a:r>
              <a:rPr lang="pt-BR" sz="5400" dirty="0" err="1">
                <a:latin typeface="Trebuchet MS" panose="020B0603020202020204" pitchFamily="34" charset="0"/>
              </a:rPr>
              <a:t>consectetur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adipiscing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elit</a:t>
            </a:r>
            <a:r>
              <a:rPr lang="pt-BR" sz="5400" dirty="0">
                <a:latin typeface="Trebuchet MS" panose="020B0603020202020204" pitchFamily="34" charset="0"/>
              </a:rPr>
              <a:t>, </a:t>
            </a:r>
            <a:r>
              <a:rPr lang="pt-BR" sz="5400" dirty="0" err="1">
                <a:latin typeface="Trebuchet MS" panose="020B0603020202020204" pitchFamily="34" charset="0"/>
              </a:rPr>
              <a:t>sed</a:t>
            </a:r>
            <a:r>
              <a:rPr lang="pt-BR" sz="5400" dirty="0">
                <a:latin typeface="Trebuchet MS" panose="020B0603020202020204" pitchFamily="34" charset="0"/>
              </a:rPr>
              <a:t> do </a:t>
            </a:r>
            <a:r>
              <a:rPr lang="pt-BR" sz="5400" dirty="0" err="1">
                <a:latin typeface="Trebuchet MS" panose="020B0603020202020204" pitchFamily="34" charset="0"/>
              </a:rPr>
              <a:t>eiusmod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tempor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incididunt</a:t>
            </a:r>
            <a:r>
              <a:rPr lang="pt-BR" sz="5400" dirty="0">
                <a:latin typeface="Trebuchet MS" panose="020B0603020202020204" pitchFamily="34" charset="0"/>
              </a:rPr>
              <a:t> ut labore et </a:t>
            </a:r>
            <a:r>
              <a:rPr lang="pt-BR" sz="5400" dirty="0" err="1">
                <a:latin typeface="Trebuchet MS" panose="020B0603020202020204" pitchFamily="34" charset="0"/>
              </a:rPr>
              <a:t>dolore</a:t>
            </a:r>
            <a:r>
              <a:rPr lang="pt-BR" sz="5400" dirty="0">
                <a:latin typeface="Trebuchet MS" panose="020B0603020202020204" pitchFamily="34" charset="0"/>
              </a:rPr>
              <a:t> magna </a:t>
            </a:r>
            <a:r>
              <a:rPr lang="pt-BR" sz="5400" dirty="0" err="1">
                <a:latin typeface="Trebuchet MS" panose="020B0603020202020204" pitchFamily="34" charset="0"/>
              </a:rPr>
              <a:t>aliqua</a:t>
            </a:r>
            <a:r>
              <a:rPr lang="pt-BR" sz="5400" dirty="0">
                <a:latin typeface="Trebuchet MS" panose="020B0603020202020204" pitchFamily="34" charset="0"/>
              </a:rPr>
              <a:t>. Ut </a:t>
            </a:r>
            <a:r>
              <a:rPr lang="pt-BR" sz="5400" dirty="0" err="1">
                <a:latin typeface="Trebuchet MS" panose="020B0603020202020204" pitchFamily="34" charset="0"/>
              </a:rPr>
              <a:t>enim</a:t>
            </a:r>
            <a:r>
              <a:rPr lang="pt-BR" sz="5400" dirty="0">
                <a:latin typeface="Trebuchet MS" panose="020B0603020202020204" pitchFamily="34" charset="0"/>
              </a:rPr>
              <a:t> ad </a:t>
            </a:r>
            <a:r>
              <a:rPr lang="pt-BR" sz="5400" dirty="0" err="1">
                <a:latin typeface="Trebuchet MS" panose="020B0603020202020204" pitchFamily="34" charset="0"/>
              </a:rPr>
              <a:t>minim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veniam</a:t>
            </a:r>
            <a:r>
              <a:rPr lang="pt-BR" sz="5400" dirty="0">
                <a:latin typeface="Trebuchet MS" panose="020B0603020202020204" pitchFamily="34" charset="0"/>
              </a:rPr>
              <a:t>, quis </a:t>
            </a:r>
            <a:r>
              <a:rPr lang="pt-BR" sz="5400" dirty="0" err="1">
                <a:latin typeface="Trebuchet MS" panose="020B0603020202020204" pitchFamily="34" charset="0"/>
              </a:rPr>
              <a:t>nostrud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exercitation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ullamco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laboris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nisi</a:t>
            </a:r>
            <a:r>
              <a:rPr lang="pt-BR" sz="5400" dirty="0">
                <a:latin typeface="Trebuchet MS" panose="020B0603020202020204" pitchFamily="34" charset="0"/>
              </a:rPr>
              <a:t> ut </a:t>
            </a:r>
            <a:r>
              <a:rPr lang="pt-BR" sz="5400" dirty="0" err="1">
                <a:latin typeface="Trebuchet MS" panose="020B0603020202020204" pitchFamily="34" charset="0"/>
              </a:rPr>
              <a:t>aliquip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ex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ea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commodo</a:t>
            </a:r>
            <a:r>
              <a:rPr lang="pt-BR" sz="5400" dirty="0">
                <a:latin typeface="Trebuchet MS" panose="020B0603020202020204" pitchFamily="34" charset="0"/>
              </a:rPr>
              <a:t> </a:t>
            </a:r>
            <a:r>
              <a:rPr lang="pt-BR" sz="5400" dirty="0" err="1">
                <a:latin typeface="Trebuchet MS" panose="020B0603020202020204" pitchFamily="34" charset="0"/>
              </a:rPr>
              <a:t>consequat</a:t>
            </a:r>
            <a:r>
              <a:rPr lang="pt-BR" sz="5400" dirty="0" smtClean="0">
                <a:latin typeface="Trebuchet MS" panose="020B0603020202020204" pitchFamily="34" charset="0"/>
              </a:rPr>
              <a:t>.</a:t>
            </a:r>
            <a:endParaRPr lang="pt-BR" sz="5400" dirty="0">
              <a:latin typeface="Trebuchet MS" panose="020B0603020202020204" pitchFamily="34" charset="0"/>
            </a:endParaRPr>
          </a:p>
        </p:txBody>
      </p:sp>
      <p:sp>
        <p:nvSpPr>
          <p:cNvPr id="27" name="Título 1"/>
          <p:cNvSpPr txBox="1">
            <a:spLocks/>
          </p:cNvSpPr>
          <p:nvPr/>
        </p:nvSpPr>
        <p:spPr>
          <a:xfrm>
            <a:off x="16575867" y="13269420"/>
            <a:ext cx="11399166" cy="2274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8800" b="1" dirty="0" smtClean="0">
                <a:solidFill>
                  <a:srgbClr val="5D9CEB"/>
                </a:solidFill>
                <a:latin typeface="Mohave" pitchFamily="50" charset="0"/>
              </a:rPr>
              <a:t>conclusão</a:t>
            </a:r>
            <a:endParaRPr lang="pt-BR" sz="11500" b="1" dirty="0">
              <a:solidFill>
                <a:srgbClr val="5D9CEB"/>
              </a:solidFill>
              <a:latin typeface="Mohave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0517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</TotalTime>
  <Words>267</Words>
  <Application>Microsoft Office PowerPoint</Application>
  <PresentationFormat>Personalizar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ADAM.CG PRO</vt:lpstr>
      <vt:lpstr>Arial</vt:lpstr>
      <vt:lpstr>Calibri</vt:lpstr>
      <vt:lpstr>Calibri Light</vt:lpstr>
      <vt:lpstr>Mohave</vt:lpstr>
      <vt:lpstr>Trebuchet MS</vt:lpstr>
      <vt:lpstr>Tema do Office</vt:lpstr>
      <vt:lpstr>Viii sempp &amp; i sintec 26 a 28 de junho de 2017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VIII SEMPP   i sintec</dc:title>
  <dc:creator>Usuário do Windows</dc:creator>
  <cp:lastModifiedBy>Usuário do Windows</cp:lastModifiedBy>
  <cp:revision>6</cp:revision>
  <dcterms:created xsi:type="dcterms:W3CDTF">2017-06-21T12:39:28Z</dcterms:created>
  <dcterms:modified xsi:type="dcterms:W3CDTF">2017-06-21T15:50:07Z</dcterms:modified>
</cp:coreProperties>
</file>